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344"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F1A54851-552C-4503-8A19-05B9E12755CC}"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A54851-552C-4503-8A19-05B9E12755CC}"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1A54851-552C-4503-8A19-05B9E12755CC}"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A54851-552C-4503-8A19-05B9E12755C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0F81C19-B1EE-40AA-A799-483C44D849E2}" type="datetimeFigureOut">
              <a:rPr lang="en-US" smtClean="0"/>
              <a:t>6/24/2012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A54851-552C-4503-8A19-05B9E12755CC}"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0F81C19-B1EE-40AA-A799-483C44D849E2}" type="datetimeFigureOut">
              <a:rPr lang="en-US" smtClean="0"/>
              <a:t>6/24/2012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1A54851-552C-4503-8A19-05B9E12755CC}"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hyperlink" Target="http://caselaw.lp.findlaw.com/data/constitution/amendment05/"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219200"/>
            <a:ext cx="4724400" cy="1012825"/>
          </a:xfrm>
        </p:spPr>
        <p:txBody>
          <a:bodyPr>
            <a:normAutofit/>
          </a:bodyPr>
          <a:lstStyle/>
          <a:p>
            <a:r>
              <a:rPr lang="en-US" sz="5400" dirty="0" smtClean="0">
                <a:latin typeface="Edwardian Script ITC" pitchFamily="66" charset="0"/>
              </a:rPr>
              <a:t>Fifth Amendment</a:t>
            </a:r>
            <a:endParaRPr lang="en-US" sz="5400" dirty="0">
              <a:latin typeface="Edwardian Script ITC" pitchFamily="66" charset="0"/>
            </a:endParaRPr>
          </a:p>
        </p:txBody>
      </p:sp>
      <p:sp>
        <p:nvSpPr>
          <p:cNvPr id="3" name="Subtitle 2"/>
          <p:cNvSpPr>
            <a:spLocks noGrp="1"/>
          </p:cNvSpPr>
          <p:nvPr>
            <p:ph type="subTitle" idx="1"/>
          </p:nvPr>
        </p:nvSpPr>
        <p:spPr>
          <a:xfrm>
            <a:off x="1219200" y="2971800"/>
            <a:ext cx="7406640" cy="1752600"/>
          </a:xfrm>
        </p:spPr>
        <p:txBody>
          <a:bodyPr>
            <a:normAutofit lnSpcReduction="10000"/>
          </a:bodyPr>
          <a:lstStyle/>
          <a:p>
            <a:r>
              <a:rPr lang="en-US" sz="2400" dirty="0" smtClean="0">
                <a:latin typeface="Arial" pitchFamily="34" charset="0"/>
                <a:cs typeface="Arial" pitchFamily="34" charset="0"/>
              </a:rPr>
              <a:t>Guarantees due process of law and the use of a grand jury for serious crimes, prohibits double jeopardy and self-incrimination, and protects against the seizures of private property without just compensation.</a:t>
            </a:r>
            <a:endParaRPr lang="en-US" sz="24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990600"/>
            <a:ext cx="7498080" cy="4800600"/>
          </a:xfrm>
        </p:spPr>
        <p:txBody>
          <a:bodyPr>
            <a:normAutofit lnSpcReduction="10000"/>
          </a:bodyPr>
          <a:lstStyle/>
          <a:p>
            <a:r>
              <a:rPr lang="en-US" dirty="0" smtClean="0"/>
              <a:t>The fifth Amendment refers that any suspect of crime, has the right to a trial, with evidence and witnesses. No person shall be deprived of life, liberty,  or property without the indictment of a Grand Jury.  The right to a due process that protects the individual from arbitrary actions of public officials.  The fifth amendment it also refers to not be charged double for the same offense.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838200"/>
            <a:ext cx="7498080" cy="4800600"/>
          </a:xfrm>
        </p:spPr>
        <p:txBody>
          <a:bodyPr>
            <a:normAutofit fontScale="92500"/>
          </a:bodyPr>
          <a:lstStyle/>
          <a:p>
            <a:endParaRPr lang="en-US" dirty="0" smtClean="0"/>
          </a:p>
          <a:p>
            <a:r>
              <a:rPr lang="en-US" dirty="0" smtClean="0"/>
              <a:t>My personal connection to the fifth amendment encourages my participation in the American political process in the way the all natural right hold that all human beings are created equal and shall not be treated differently just for his religion, ethnicity, color or race.  And the Bill of Rights has been able to be interpreted to allow for equality and social justice.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5257800" cy="693028"/>
          </a:xfrm>
        </p:spPr>
        <p:txBody>
          <a:bodyPr>
            <a:normAutofit/>
          </a:bodyPr>
          <a:lstStyle/>
          <a:p>
            <a:r>
              <a:rPr lang="en-US" sz="2800" dirty="0" smtClean="0">
                <a:latin typeface="Bradley Hand ITC" pitchFamily="66" charset="0"/>
              </a:rPr>
              <a:t>Individual freedoms</a:t>
            </a:r>
            <a:endParaRPr lang="en-US" sz="2800" dirty="0">
              <a:latin typeface="Bradley Hand ITC" pitchFamily="66" charset="0"/>
            </a:endParaRPr>
          </a:p>
        </p:txBody>
      </p:sp>
      <p:sp>
        <p:nvSpPr>
          <p:cNvPr id="4" name="Content Placeholder 3"/>
          <p:cNvSpPr>
            <a:spLocks noGrp="1"/>
          </p:cNvSpPr>
          <p:nvPr>
            <p:ph sz="half" idx="1"/>
          </p:nvPr>
        </p:nvSpPr>
        <p:spPr/>
        <p:txBody>
          <a:bodyPr>
            <a:normAutofit fontScale="92500" lnSpcReduction="20000"/>
          </a:bodyPr>
          <a:lstStyle/>
          <a:p>
            <a:r>
              <a:rPr lang="en-US" dirty="0" smtClean="0"/>
              <a:t>In particular these amendment ensures that any individual have a trial that will give the opportunity to prove guilty or innocent verdict form the Grand jury. Persecutors should bring all type of incriminating evidence against the suspect and the suspect also has the right to present witnesses in his favor, these procedures will make sure that no innocent person be charged guilty with not enough proofs of his guiltiness.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t>
            </a:r>
            <a:endParaRPr lang="en-US" dirty="0"/>
          </a:p>
        </p:txBody>
      </p:sp>
      <p:sp>
        <p:nvSpPr>
          <p:cNvPr id="3" name="Content Placeholder 2"/>
          <p:cNvSpPr>
            <a:spLocks noGrp="1"/>
          </p:cNvSpPr>
          <p:nvPr>
            <p:ph sz="half" idx="1"/>
          </p:nvPr>
        </p:nvSpPr>
        <p:spPr/>
        <p:txBody>
          <a:bodyPr/>
          <a:lstStyle/>
          <a:p>
            <a:r>
              <a:rPr lang="en-US" dirty="0" smtClean="0"/>
              <a:t>Reuters, Thomas. “Fifth Amendment-Rights of Persons.” </a:t>
            </a:r>
            <a:r>
              <a:rPr lang="en-US" dirty="0" err="1" smtClean="0"/>
              <a:t>FindLaw</a:t>
            </a:r>
            <a:r>
              <a:rPr lang="en-US" dirty="0" smtClean="0"/>
              <a:t> for Legal Professionals. 2012. &lt;</a:t>
            </a:r>
            <a:r>
              <a:rPr lang="en-US" dirty="0" smtClean="0">
                <a:hlinkClick r:id="rId2"/>
              </a:rPr>
              <a:t>http://caselaw.lp.findlaw.com/data/constitution/amendment05/</a:t>
            </a:r>
            <a:r>
              <a:rPr lang="en-US" dirty="0" smtClean="0"/>
              <a:t>&gt;</a:t>
            </a:r>
            <a:endParaRPr lang="en-US" dirty="0"/>
          </a:p>
        </p:txBody>
      </p:sp>
      <p:sp>
        <p:nvSpPr>
          <p:cNvPr id="4" name="Content Placeholder 3"/>
          <p:cNvSpPr>
            <a:spLocks noGrp="1"/>
          </p:cNvSpPr>
          <p:nvPr>
            <p:ph sz="half" idx="2"/>
          </p:nvPr>
        </p:nvSpPr>
        <p:spPr/>
        <p:txBody>
          <a:bodyPr/>
          <a:lstStyle/>
          <a:p>
            <a:r>
              <a:rPr lang="en-US" dirty="0" err="1" smtClean="0"/>
              <a:t>Tannahill</a:t>
            </a:r>
            <a:r>
              <a:rPr lang="en-US" dirty="0" smtClean="0"/>
              <a:t>, R. Neal. Think: American Government.  Pearson Education, 2011.</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250</TotalTime>
  <Words>290</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Solstice</vt:lpstr>
      <vt:lpstr>Fifth Amendment</vt:lpstr>
      <vt:lpstr>PowerPoint Presentation</vt:lpstr>
      <vt:lpstr>PowerPoint Presentation</vt:lpstr>
      <vt:lpstr>Individual freedoms</vt:lpstr>
      <vt:lpstr>Citations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Fifth Amendment</dc:title>
  <dc:creator>Yanci Y Loya</dc:creator>
  <cp:lastModifiedBy>AF</cp:lastModifiedBy>
  <cp:revision>26</cp:revision>
  <dcterms:created xsi:type="dcterms:W3CDTF">2012-06-24T02:21:37Z</dcterms:created>
  <dcterms:modified xsi:type="dcterms:W3CDTF">2012-06-24T15:59:49Z</dcterms:modified>
</cp:coreProperties>
</file>